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30"/>
  </p:notesMasterIdLst>
  <p:sldIdLst>
    <p:sldId id="3825" r:id="rId5"/>
    <p:sldId id="3826" r:id="rId6"/>
    <p:sldId id="3827" r:id="rId7"/>
    <p:sldId id="3828" r:id="rId8"/>
    <p:sldId id="3835" r:id="rId9"/>
    <p:sldId id="3836" r:id="rId10"/>
    <p:sldId id="3853" r:id="rId11"/>
    <p:sldId id="3854" r:id="rId12"/>
    <p:sldId id="3855" r:id="rId13"/>
    <p:sldId id="3837" r:id="rId14"/>
    <p:sldId id="3838" r:id="rId15"/>
    <p:sldId id="3839" r:id="rId16"/>
    <p:sldId id="3840" r:id="rId17"/>
    <p:sldId id="3842" r:id="rId18"/>
    <p:sldId id="3843" r:id="rId19"/>
    <p:sldId id="3844" r:id="rId20"/>
    <p:sldId id="3845" r:id="rId21"/>
    <p:sldId id="3846" r:id="rId22"/>
    <p:sldId id="3847" r:id="rId23"/>
    <p:sldId id="3848" r:id="rId24"/>
    <p:sldId id="3850" r:id="rId25"/>
    <p:sldId id="3851" r:id="rId26"/>
    <p:sldId id="3852" r:id="rId27"/>
    <p:sldId id="3856" r:id="rId28"/>
    <p:sldId id="382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556" y="4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4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7256" y="2972411"/>
            <a:ext cx="6592824" cy="2386584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MICROSOFT </a:t>
            </a:r>
            <a:br>
              <a:rPr lang="en-US" sz="7200" dirty="0"/>
            </a:br>
            <a:r>
              <a:rPr lang="en-US" sz="7200" dirty="0"/>
              <a:t>AZURE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01E89F-4660-3387-F4D3-E5E603C27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432"/>
            <a:ext cx="4379976" cy="397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9D4A8-0E66-5E86-B31D-B45FF737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8" y="5647945"/>
            <a:ext cx="3566382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Diagram, application&#10;&#10;Description automatically generated">
            <a:extLst>
              <a:ext uri="{FF2B5EF4-FFF2-40B4-BE49-F238E27FC236}">
                <a16:creationId xmlns:a16="http://schemas.microsoft.com/office/drawing/2014/main" id="{672963DC-D9B8-1316-3BE0-74972E2F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1563072"/>
            <a:ext cx="5257800" cy="392332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A1D71-C81A-19BA-5A33-71F7EAD8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Data backup in the cloud overview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CACFC33-6F1A-35F7-F7AF-91259A3C6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A range of applications :  SQL server, file servers, SharePoint, Exchange.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Encrypted backups and global, geo-redundant datacenters.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Consumption-based pricing. No hardware and backup media costs.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Intuitive management with familiar tools across on-premises and cloud.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Provision more storage for your customers as needed.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4E8A5-73DE-EADF-6395-704EAAA20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MICROSOFT AZURE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8CD8-2E62-CCAB-E94A-ECAA1249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8957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2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95267-D682-7B1A-F763-41918F9C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326" y="295273"/>
            <a:ext cx="5458838" cy="1325563"/>
          </a:xfrm>
        </p:spPr>
        <p:txBody>
          <a:bodyPr>
            <a:normAutofit/>
          </a:bodyPr>
          <a:lstStyle/>
          <a:p>
            <a:r>
              <a:rPr lang="en-IN" dirty="0" err="1">
                <a:solidFill>
                  <a:schemeClr val="tx1"/>
                </a:solidFill>
              </a:rPr>
              <a:t>Mircosoft</a:t>
            </a:r>
            <a:r>
              <a:rPr lang="en-IN" dirty="0">
                <a:solidFill>
                  <a:schemeClr val="tx1"/>
                </a:solidFill>
              </a:rPr>
              <a:t> Azure </a:t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>VMs overview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Content Placeholder 18" descr="Diagram&#10;&#10;Description automatically generated">
            <a:extLst>
              <a:ext uri="{FF2B5EF4-FFF2-40B4-BE49-F238E27FC236}">
                <a16:creationId xmlns:a16="http://schemas.microsoft.com/office/drawing/2014/main" id="{88166E86-2F7C-B40B-C486-FC5C04DD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451091"/>
            <a:ext cx="4777381" cy="378607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C671D4B-10BE-FFAC-8489-C3D9881E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Deploy applications to the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Extend your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Best platform for SharePoint and SQL Server development and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Scalable on-demand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Best in class price-performance and end-to-end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E4452-B2BC-DC7E-BDFC-9427195C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MICROSOFT AZURE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C0042-756A-CA16-F331-A61D7310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A46D93-B7D1-F269-05B8-6FB722A1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4" y="424654"/>
            <a:ext cx="3566382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7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07" y="1451533"/>
            <a:ext cx="10354614" cy="49048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941" y="257578"/>
            <a:ext cx="9878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Creating a Virtual machine, create and modify the web server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56823" y="991673"/>
            <a:ext cx="495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to azure with your credentials.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012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73" y="1142320"/>
            <a:ext cx="10515600" cy="4981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823" y="489397"/>
            <a:ext cx="566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Click on add.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7698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6" y="643943"/>
            <a:ext cx="10515600" cy="50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92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30" y="1159607"/>
            <a:ext cx="10466588" cy="4957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86167"/>
            <a:ext cx="69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VM size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4827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10" y="1313645"/>
            <a:ext cx="10272690" cy="4866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580" y="489397"/>
            <a:ext cx="811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administrator account by giving username and password.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517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5307"/>
            <a:ext cx="10188263" cy="482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1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69" y="1135205"/>
            <a:ext cx="10612192" cy="5026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4096" y="515155"/>
            <a:ext cx="574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virtual machine is deployed.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1618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25" y="644452"/>
            <a:ext cx="10439400" cy="49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4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Microsoft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Azure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592" y="393192"/>
            <a:ext cx="5678424" cy="58430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Amasis MT Pro Light" panose="020B0604020202020204" pitchFamily="18" charset="0"/>
              </a:rPr>
              <a:t>Team members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Shreyas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 err="1"/>
              <a:t>Ullas</a:t>
            </a:r>
            <a:endParaRPr lang="en-US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Sharath Kumar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 err="1"/>
              <a:t>Sanket</a:t>
            </a:r>
            <a:r>
              <a:rPr lang="en-US" dirty="0"/>
              <a:t> Pawar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Manisha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 err="1"/>
              <a:t>Shreeya</a:t>
            </a:r>
            <a:endParaRPr lang="en-US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Sanjana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Sakshi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Vaishnavi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 err="1"/>
              <a:t>Shrinidhi</a:t>
            </a:r>
            <a:endParaRPr lang="en-US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 err="1"/>
              <a:t>Sushmitha</a:t>
            </a:r>
            <a:endParaRPr lang="en-US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Tanisha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8F6DE-9D88-AC30-0EF2-06416EEA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26" y="205821"/>
            <a:ext cx="3566382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76" y="1198243"/>
            <a:ext cx="10466231" cy="4957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518" y="450761"/>
            <a:ext cx="842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server manager &gt; add roles and features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20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33" y="1249265"/>
            <a:ext cx="10147479" cy="48067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217" y="579549"/>
            <a:ext cx="817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internet explorer &gt; type http://localhost/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8405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1" y="1301275"/>
            <a:ext cx="10260169" cy="4860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335" y="218940"/>
            <a:ext cx="1007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file explorer &gt; </a:t>
            </a:r>
            <a:r>
              <a:rPr lang="en-US" dirty="0" err="1"/>
              <a:t>inetpub</a:t>
            </a:r>
            <a:r>
              <a:rPr lang="en-US" dirty="0"/>
              <a:t> &gt; </a:t>
            </a:r>
            <a:r>
              <a:rPr lang="en-US" dirty="0" err="1"/>
              <a:t>wwwroot</a:t>
            </a:r>
            <a:r>
              <a:rPr lang="en-US" dirty="0"/>
              <a:t> &gt; create new text document &gt; open with internet explorer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4381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1573"/>
            <a:ext cx="10276268" cy="486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6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C3D05-3FAA-0871-26A2-45CC356C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CF00F-4C7E-68AD-F99C-C42E7E35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F31A-3EEA-0148-8D13-38758D65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0AC65-A796-68FE-1E8C-19722E0F6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756" y="716393"/>
            <a:ext cx="7722636" cy="54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94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43" y="295983"/>
            <a:ext cx="5923842" cy="5923842"/>
          </a:xfrm>
        </p:spPr>
        <p:txBody>
          <a:bodyPr/>
          <a:lstStyle/>
          <a:p>
            <a:br>
              <a:rPr lang="en-US" sz="8000" dirty="0"/>
            </a:br>
            <a:br>
              <a:rPr lang="en-US" sz="8000" dirty="0"/>
            </a:br>
            <a:r>
              <a:rPr lang="en-US" sz="8000" dirty="0"/>
              <a:t>           THANK YOU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29F4044-902D-4034-8E90-44E0F885EE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libri" panose="020F0502020204030204"/>
              </a:rPr>
              <a:t>9/3/20XX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39BF4B2-6931-43C1-8924-3E02FA60CF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libri" panose="020F0502020204030204"/>
              </a:rPr>
              <a:t>Presentation Title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pPr>
                <a:defRPr/>
              </a:pPr>
              <a:t>25</a:t>
            </a:fld>
            <a:endParaRPr lang="en-US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What Is Cloud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99987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70C0"/>
                </a:solidFill>
              </a:rPr>
              <a:t>An approach to computing that’s about internet scale and connecting to a variety of devices and end points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3253" y="6356350"/>
            <a:ext cx="30124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pic>
        <p:nvPicPr>
          <p:cNvPr id="9" name="Picture Placeholder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905C3341-5B93-EAFB-CD12-F30E2318AE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9216" r="13937" b="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27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224A9-A006-CCEC-B92B-E5DC04759BC9}"/>
              </a:ext>
            </a:extLst>
          </p:cNvPr>
          <p:cNvSpPr txBox="1"/>
          <p:nvPr/>
        </p:nvSpPr>
        <p:spPr>
          <a:xfrm>
            <a:off x="1062722" y="3725835"/>
            <a:ext cx="4917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Key characteristics of CLOUD</a:t>
            </a:r>
          </a:p>
          <a:p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Pool of shared resources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Elasticity of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Self service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Any where access</a:t>
            </a: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3D617D-8909-2F56-4237-D0CFEA76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2"/>
          <a:stretch/>
        </p:blipFill>
        <p:spPr>
          <a:xfrm>
            <a:off x="-7366" y="-168155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470" y="-28671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16295" y="1060387"/>
            <a:ext cx="6630826" cy="86899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It is a Microsoft’s Cloud platform: a growing collection of growing collection of integrated services –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compute, storage, data, networking and application.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C2F703-9F60-8053-407D-36C20F618DA6}"/>
              </a:ext>
            </a:extLst>
          </p:cNvPr>
          <p:cNvSpPr txBox="1"/>
          <p:nvPr/>
        </p:nvSpPr>
        <p:spPr>
          <a:xfrm>
            <a:off x="5239512" y="2505456"/>
            <a:ext cx="502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dirty="0"/>
              <a:t>It is a combination of IaaS and </a:t>
            </a:r>
            <a:r>
              <a:rPr lang="en-IN" sz="2000" dirty="0" err="1"/>
              <a:t>Paas</a:t>
            </a:r>
            <a:endParaRPr lang="en-IN" sz="2000" dirty="0"/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It’s a hybrid Ready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It is open and flexible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It is always up and always on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It is economical and scalable </a:t>
            </a:r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6E836C-9444-74E4-0D8E-BC7AD874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What can you do using AZURE </a:t>
            </a:r>
            <a:r>
              <a:rPr lang="en-IN" dirty="0">
                <a:solidFill>
                  <a:srgbClr val="FFFFFF"/>
                </a:solidFill>
                <a:latin typeface="Amasis MT Pro Light" panose="02040304050005020304" pitchFamily="18" charset="0"/>
              </a:rPr>
              <a:t>?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8EFB8B-B94E-CED7-78E1-B25BDE52F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IN" dirty="0"/>
              <a:t>Build Infrastructure  				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virtual machines, virtual network, storage, backup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IN" dirty="0"/>
              <a:t>Develop modern applications			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websites, mobile services, integration, Dev-test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IN" dirty="0"/>
              <a:t>Gain insights from data				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SQL Database, HD Insight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IN" dirty="0"/>
              <a:t>Manage identify and access			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active directory, multi factor authentication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11EB1-24F9-5046-19CB-65EE82E2B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47308" y="6356350"/>
            <a:ext cx="4842466" cy="36512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MICROSOFT AZURE</a:t>
            </a:r>
            <a:br>
              <a:rPr lang="en-US" dirty="0">
                <a:solidFill>
                  <a:prstClr val="black">
                    <a:tint val="75000"/>
                  </a:prstClr>
                </a:solidFill>
              </a:rPr>
            </a:b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B1BE4-211F-9927-77F0-09ADE879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18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1A23-48B7-4D4A-707B-D36BC56A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 descr="Text, letter&#10;&#10;Description automatically generated">
            <a:extLst>
              <a:ext uri="{FF2B5EF4-FFF2-40B4-BE49-F238E27FC236}">
                <a16:creationId xmlns:a16="http://schemas.microsoft.com/office/drawing/2014/main" id="{9537BC2E-150C-F0BA-FED6-428884E7D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57" y="519201"/>
            <a:ext cx="9538843" cy="536559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BD2D3-0FE9-24B3-21FB-AF5B0F7B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MICROSOFT AZURE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9DB49-34CF-2C73-3EA5-EF6E40F85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C207B-4176-73FD-6EBA-0C64DAFD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535" y="4206240"/>
            <a:ext cx="3566382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8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FA87-31AD-F675-7275-BFC6FC39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Components of Microsoft azure: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E13F5-6A80-0012-D92D-7BA70438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F44BC-71E6-DDFF-956B-7289B188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9D247-C31C-45BD-EC6A-B7823F24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30DE2E-5372-8C8E-1CDB-AFC608C2C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974" y="1690687"/>
            <a:ext cx="8303161" cy="7830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9DA56E-83A6-3E0C-3D99-4412BB29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25" y="2641600"/>
            <a:ext cx="828411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9D8F36-E6CF-3FA2-B4BA-C06CCEF87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025" y="3717549"/>
            <a:ext cx="8303160" cy="681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C820DB-952B-275B-075E-D376FB8AA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974" y="4741863"/>
            <a:ext cx="8303161" cy="4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7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3769F-6A11-C112-6C9F-B5A29982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663F6-B5D9-6A43-80EA-3A1AD68E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997E3-2F7A-1A9B-64C3-BC1D30D3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BAEEA-172D-CC86-A25A-2520B11A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00" y="635267"/>
            <a:ext cx="9015227" cy="502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0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F2B977-8F1C-F581-F235-9F60EBA6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486D7-EA5D-B756-35AE-A272458B1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4E0B1-CFD9-C29E-6D3E-090C9FBF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D92AA-424F-4682-0DD2-48ED0480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21" y="700625"/>
            <a:ext cx="8861361" cy="48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4229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documentManagement/types"/>
    <ds:schemaRef ds:uri="http://www.w3.org/XML/1998/namespace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{20B6C77F-7AA2-4156-81F1-2556BA129C23}tf78504181_win32</Template>
  <TotalTime>219</TotalTime>
  <Words>446</Words>
  <Application>Microsoft Office PowerPoint</Application>
  <PresentationFormat>Widescreen</PresentationFormat>
  <Paragraphs>131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Amasis MT Pro Light</vt:lpstr>
      <vt:lpstr>Angsana New</vt:lpstr>
      <vt:lpstr>Arial</vt:lpstr>
      <vt:lpstr>Avenir Next LT Pro</vt:lpstr>
      <vt:lpstr>Calibri</vt:lpstr>
      <vt:lpstr>Tw Cen MT</vt:lpstr>
      <vt:lpstr>ShapesVTI</vt:lpstr>
      <vt:lpstr>MICROSOFT  AZURE</vt:lpstr>
      <vt:lpstr>Microsoft  Azure</vt:lpstr>
      <vt:lpstr>What Is Cloud ?</vt:lpstr>
      <vt:lpstr>Microsoft Azure</vt:lpstr>
      <vt:lpstr>What can you do using AZURE ?</vt:lpstr>
      <vt:lpstr>PowerPoint Presentation</vt:lpstr>
      <vt:lpstr>Components of Microsoft azure:</vt:lpstr>
      <vt:lpstr>PowerPoint Presentation</vt:lpstr>
      <vt:lpstr>PowerPoint Presentation</vt:lpstr>
      <vt:lpstr>Data backup in the cloud overview </vt:lpstr>
      <vt:lpstr>Mircosoft Azure  VMs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THANK YOU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 AZURE</dc:title>
  <dc:creator>SHREYAS K R</dc:creator>
  <cp:lastModifiedBy>Vaishnavi A K</cp:lastModifiedBy>
  <cp:revision>12</cp:revision>
  <dcterms:created xsi:type="dcterms:W3CDTF">2022-07-03T08:23:52Z</dcterms:created>
  <dcterms:modified xsi:type="dcterms:W3CDTF">2022-07-05T15:30:20Z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